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B5B-A638-4FFE-B070-80C4869C847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7113-2CBD-4071-BE21-FFCAC66B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B5B-A638-4FFE-B070-80C4869C847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7113-2CBD-4071-BE21-FFCAC66B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6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B5B-A638-4FFE-B070-80C4869C847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7113-2CBD-4071-BE21-FFCAC66B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7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B5B-A638-4FFE-B070-80C4869C847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7113-2CBD-4071-BE21-FFCAC66B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3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B5B-A638-4FFE-B070-80C4869C847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7113-2CBD-4071-BE21-FFCAC66B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7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B5B-A638-4FFE-B070-80C4869C847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7113-2CBD-4071-BE21-FFCAC66B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5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B5B-A638-4FFE-B070-80C4869C847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7113-2CBD-4071-BE21-FFCAC66B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6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B5B-A638-4FFE-B070-80C4869C847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7113-2CBD-4071-BE21-FFCAC66B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0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B5B-A638-4FFE-B070-80C4869C847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7113-2CBD-4071-BE21-FFCAC66B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2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B5B-A638-4FFE-B070-80C4869C847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7113-2CBD-4071-BE21-FFCAC66B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0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B5B-A638-4FFE-B070-80C4869C847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7113-2CBD-4071-BE21-FFCAC66B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3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A0B5B-A638-4FFE-B070-80C4869C8470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17113-2CBD-4071-BE21-FFCAC66B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1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Пять героев Татарстанцев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esktop\Пять героев Татарстанцев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9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Пять героев Татарстанцев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7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Пять героев Татарстанцев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7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Пять героев Татарстанцев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52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sktop\Пять героев Татарстанцев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07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esktop\Пять героев Татарстанцев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8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esktop\Пять героев Татарстанцев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6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esktop\Пять героев Татарстанцев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87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esktop\Пять героев Татарстанцев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122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1</cp:revision>
  <dcterms:created xsi:type="dcterms:W3CDTF">2024-05-20T13:34:21Z</dcterms:created>
  <dcterms:modified xsi:type="dcterms:W3CDTF">2024-05-20T13:39:55Z</dcterms:modified>
</cp:coreProperties>
</file>